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89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NGH Tansher, DCD/FSD" initials="STD" lastIdx="2" clrIdx="0">
    <p:extLst>
      <p:ext uri="{19B8F6BF-5375-455C-9EA6-DF929625EA0E}">
        <p15:presenceInfo xmlns:p15="http://schemas.microsoft.com/office/powerpoint/2012/main" userId="S-1-5-21-2146598497-832928401-1254845835-2024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6632"/>
    <a:srgbClr val="669940"/>
    <a:srgbClr val="6B8537"/>
    <a:srgbClr val="00817E"/>
    <a:srgbClr val="009999"/>
    <a:srgbClr val="FFFFFF"/>
    <a:srgbClr val="FAEFEA"/>
    <a:srgbClr val="F8E8E0"/>
    <a:srgbClr val="99C777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68833" autoAdjust="0"/>
  </p:normalViewPr>
  <p:slideViewPr>
    <p:cSldViewPr>
      <p:cViewPr varScale="1">
        <p:scale>
          <a:sx n="104" d="100"/>
          <a:sy n="104" d="100"/>
        </p:scale>
        <p:origin x="1950" y="72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C223B-A64A-4B24-A5F4-77319B583B84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D6449-DEDB-400F-81CE-9B8CAE6A60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60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D6449-DEDB-400F-81CE-9B8CAE6A60C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12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92A-7E1B-4277-9DF7-C2286653A69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8697-A710-49EA-A2C2-088FB526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30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92A-7E1B-4277-9DF7-C2286653A69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8697-A710-49EA-A2C2-088FB526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93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92A-7E1B-4277-9DF7-C2286653A69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8697-A710-49EA-A2C2-088FB526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55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92A-7E1B-4277-9DF7-C2286653A69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8697-A710-49EA-A2C2-088FB526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77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92A-7E1B-4277-9DF7-C2286653A69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8697-A710-49EA-A2C2-088FB526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25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92A-7E1B-4277-9DF7-C2286653A69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8697-A710-49EA-A2C2-088FB526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797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92A-7E1B-4277-9DF7-C2286653A69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8697-A710-49EA-A2C2-088FB526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58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92A-7E1B-4277-9DF7-C2286653A69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8697-A710-49EA-A2C2-088FB526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03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92A-7E1B-4277-9DF7-C2286653A69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8697-A710-49EA-A2C2-088FB526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94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92A-7E1B-4277-9DF7-C2286653A69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8697-A710-49EA-A2C2-088FB526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24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92A-7E1B-4277-9DF7-C2286653A69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8697-A710-49EA-A2C2-088FB526F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92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91680" y="205979"/>
            <a:ext cx="7200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1680" y="1200151"/>
            <a:ext cx="7200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4F92A-7E1B-4277-9DF7-C2286653A69D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D8697-A710-49EA-A2C2-088FB526FC4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C:\Users\crishnamorgado_n\AppData\Local\Microsoft\Windows\Temporary Internet Files\Content.Outlook\LU0M9M9P\BF slider for the page.jpg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36512" y="0"/>
            <a:ext cx="144016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44" y="4352617"/>
            <a:ext cx="1019320" cy="673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1403648" y="0"/>
            <a:ext cx="72000" cy="5143500"/>
          </a:xfrm>
          <a:prstGeom prst="rect">
            <a:avLst/>
          </a:prstGeom>
          <a:gradFill flip="none" rotWithShape="1">
            <a:gsLst>
              <a:gs pos="0">
                <a:srgbClr val="E8A328"/>
              </a:gs>
              <a:gs pos="100000">
                <a:srgbClr val="CD663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03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CD6632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517908" y="927405"/>
            <a:ext cx="5344636" cy="4168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67494"/>
            <a:ext cx="7200800" cy="421555"/>
          </a:xfrm>
        </p:spPr>
        <p:txBody>
          <a:bodyPr>
            <a:noAutofit/>
          </a:bodyPr>
          <a:lstStyle/>
          <a:p>
            <a:r>
              <a:rPr lang="en-GB" b="1" dirty="0" smtClean="0">
                <a:latin typeface="Arial Narrow" panose="020B0606020202030204" pitchFamily="34" charset="0"/>
              </a:rPr>
              <a:t>Blended finance can help bridge the investment gap for the SDGs, but requires a common framework</a:t>
            </a:r>
            <a:endParaRPr lang="en-GB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5560" y="1203599"/>
            <a:ext cx="2170936" cy="7920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300" b="1" dirty="0">
                <a:solidFill>
                  <a:srgbClr val="008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GB" sz="2300" b="1" dirty="0" smtClean="0">
                <a:solidFill>
                  <a:srgbClr val="008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blended finance?</a:t>
            </a:r>
            <a:endParaRPr lang="en-GB" sz="2300" b="1" dirty="0">
              <a:solidFill>
                <a:srgbClr val="0081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04248" y="1131590"/>
            <a:ext cx="0" cy="3960440"/>
          </a:xfrm>
          <a:prstGeom prst="line">
            <a:avLst/>
          </a:prstGeom>
          <a:ln w="12700">
            <a:solidFill>
              <a:srgbClr val="00817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04248" y="1131590"/>
            <a:ext cx="1944216" cy="0"/>
          </a:xfrm>
          <a:prstGeom prst="line">
            <a:avLst/>
          </a:prstGeom>
          <a:ln w="12700">
            <a:solidFill>
              <a:srgbClr val="00817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547664" y="5092030"/>
            <a:ext cx="5256000" cy="3830"/>
          </a:xfrm>
          <a:prstGeom prst="line">
            <a:avLst/>
          </a:prstGeom>
          <a:ln w="12700">
            <a:solidFill>
              <a:srgbClr val="00817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Content Placeholder 2"/>
          <p:cNvSpPr txBox="1">
            <a:spLocks/>
          </p:cNvSpPr>
          <p:nvPr/>
        </p:nvSpPr>
        <p:spPr>
          <a:xfrm>
            <a:off x="6876256" y="1923678"/>
            <a:ext cx="1872208" cy="374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Blended finance is the strategic use of </a:t>
            </a:r>
            <a:r>
              <a:rPr lang="en-US" sz="1600" dirty="0" smtClean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finance 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</a:t>
            </a:r>
            <a:r>
              <a:rPr lang="en-US" sz="1600" dirty="0" err="1" smtClean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mobilisation</a:t>
            </a:r>
            <a:r>
              <a:rPr lang="en-US" sz="1600" dirty="0" smtClean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additional finance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towards sustainable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in developing countries.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00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05979"/>
            <a:ext cx="7200800" cy="421555"/>
          </a:xfrm>
        </p:spPr>
        <p:txBody>
          <a:bodyPr>
            <a:noAutofit/>
          </a:bodyPr>
          <a:lstStyle/>
          <a:p>
            <a:r>
              <a:rPr lang="en-GB" b="1" dirty="0" smtClean="0">
                <a:latin typeface="Arial Narrow" panose="020B0606020202030204" pitchFamily="34" charset="0"/>
              </a:rPr>
              <a:t>OECD DAC Blended Finance Principles present a blueprint for better blending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5656" y="4786105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latin typeface="Calibri Light" panose="020F0302020204030204" pitchFamily="34" charset="0"/>
              </a:rPr>
              <a:t>Source</a:t>
            </a:r>
            <a:r>
              <a:rPr lang="en-US" sz="1400" dirty="0">
                <a:latin typeface="Calibri Light" panose="020F0302020204030204" pitchFamily="34" charset="0"/>
              </a:rPr>
              <a:t>: OECD </a:t>
            </a:r>
            <a:r>
              <a:rPr lang="en-US" sz="1400" dirty="0" smtClean="0">
                <a:latin typeface="Calibri Light" panose="020F0302020204030204" pitchFamily="34" charset="0"/>
              </a:rPr>
              <a:t>DAC Blended Finance Principles</a:t>
            </a:r>
          </a:p>
          <a:p>
            <a:endParaRPr lang="en-GB" sz="1400" dirty="0">
              <a:latin typeface="Calibri Light" panose="020F0302020204030204" pitchFamily="34" charset="0"/>
            </a:endParaRPr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31590"/>
            <a:ext cx="6264696" cy="32403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32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63</Words>
  <Application>Microsoft Office PowerPoint</Application>
  <PresentationFormat>On-screen Show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Cambria</vt:lpstr>
      <vt:lpstr>Office Theme</vt:lpstr>
      <vt:lpstr>Blended finance can help bridge the investment gap for the SDGs, but requires a common framework</vt:lpstr>
      <vt:lpstr>OECD DAC Blended Finance Principles present a blueprint for better blending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Blended Finance Work for the SDGs – what will it take? Highlights</dc:title>
  <dc:creator>CRISHNA MORGADO Naeeda</dc:creator>
  <cp:lastModifiedBy>HORROCKS Paul, DCD/FSD</cp:lastModifiedBy>
  <cp:revision>115</cp:revision>
  <dcterms:created xsi:type="dcterms:W3CDTF">2018-01-26T06:56:56Z</dcterms:created>
  <dcterms:modified xsi:type="dcterms:W3CDTF">2018-08-30T16:36:07Z</dcterms:modified>
</cp:coreProperties>
</file>